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EA0AC-7579-42F6-AA06-57C74BF131B7}" type="datetimeFigureOut">
              <a:rPr lang="en-US" smtClean="0"/>
              <a:t>6/7/2012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6F236-1D8A-415E-80C8-D3F8E0A13F9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6F236-1D8A-415E-80C8-D3F8E0A13F93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6F236-1D8A-415E-80C8-D3F8E0A13F93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6F236-1D8A-415E-80C8-D3F8E0A13F93}" type="slidenum">
              <a:rPr lang="en-US" smtClean="0"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6F236-1D8A-415E-80C8-D3F8E0A13F93}" type="slidenum">
              <a:rPr lang="en-US" smtClean="0"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6F236-1D8A-415E-80C8-D3F8E0A13F93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6F236-1D8A-415E-80C8-D3F8E0A13F93}" type="slidenum">
              <a:rPr lang="en-US" smtClean="0"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6F236-1D8A-415E-80C8-D3F8E0A13F93}" type="slidenum">
              <a:rPr lang="en-US" smtClean="0"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6F236-1D8A-415E-80C8-D3F8E0A13F93}" type="slidenum">
              <a:rPr lang="en-US" smtClean="0"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4510-A7BE-4AD6-B274-948D6B3208A0}" type="datetimeFigureOut">
              <a:rPr lang="en-US" smtClean="0"/>
              <a:t>6/7/2012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4E2-19E3-4B47-AD84-327C947D00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4510-A7BE-4AD6-B274-948D6B3208A0}" type="datetimeFigureOut">
              <a:rPr lang="en-US" smtClean="0"/>
              <a:t>6/7/2012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4E2-19E3-4B47-AD84-327C947D00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4510-A7BE-4AD6-B274-948D6B3208A0}" type="datetimeFigureOut">
              <a:rPr lang="en-US" smtClean="0"/>
              <a:t>6/7/2012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4E2-19E3-4B47-AD84-327C947D00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4510-A7BE-4AD6-B274-948D6B3208A0}" type="datetimeFigureOut">
              <a:rPr lang="en-US" smtClean="0"/>
              <a:t>6/7/2012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4E2-19E3-4B47-AD84-327C947D00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4510-A7BE-4AD6-B274-948D6B3208A0}" type="datetimeFigureOut">
              <a:rPr lang="en-US" smtClean="0"/>
              <a:t>6/7/2012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4E2-19E3-4B47-AD84-327C947D00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4510-A7BE-4AD6-B274-948D6B3208A0}" type="datetimeFigureOut">
              <a:rPr lang="en-US" smtClean="0"/>
              <a:t>6/7/2012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4E2-19E3-4B47-AD84-327C947D00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4510-A7BE-4AD6-B274-948D6B3208A0}" type="datetimeFigureOut">
              <a:rPr lang="en-US" smtClean="0"/>
              <a:t>6/7/2012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4E2-19E3-4B47-AD84-327C947D00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4510-A7BE-4AD6-B274-948D6B3208A0}" type="datetimeFigureOut">
              <a:rPr lang="en-US" smtClean="0"/>
              <a:t>6/7/2012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4E2-19E3-4B47-AD84-327C947D00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4510-A7BE-4AD6-B274-948D6B3208A0}" type="datetimeFigureOut">
              <a:rPr lang="en-US" smtClean="0"/>
              <a:t>6/7/2012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4E2-19E3-4B47-AD84-327C947D00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4510-A7BE-4AD6-B274-948D6B3208A0}" type="datetimeFigureOut">
              <a:rPr lang="en-US" smtClean="0"/>
              <a:t>6/7/2012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4E2-19E3-4B47-AD84-327C947D00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24510-A7BE-4AD6-B274-948D6B3208A0}" type="datetimeFigureOut">
              <a:rPr lang="en-US" smtClean="0"/>
              <a:t>6/7/2012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954E2-19E3-4B47-AD84-327C947D00A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24510-A7BE-4AD6-B274-948D6B3208A0}" type="datetimeFigureOut">
              <a:rPr lang="en-US" smtClean="0"/>
              <a:t>6/7/2012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954E2-19E3-4B47-AD84-327C947D00A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ussia-fla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8848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latin typeface="Berlin Sans FB" pitchFamily="34" charset="0"/>
              </a:rPr>
              <a:t>Russia</a:t>
            </a:r>
            <a:endParaRPr lang="en-US" sz="8000" dirty="0">
              <a:latin typeface="Berlin Sans FB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Ben Floccari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lin Sans FB" pitchFamily="34" charset="0"/>
              </a:rPr>
              <a:t>Russia </a:t>
            </a:r>
            <a:endParaRPr lang="en-US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latin typeface="Berlin Sans FB" pitchFamily="34" charset="0"/>
              </a:rPr>
              <a:t>The capitol of </a:t>
            </a:r>
            <a:r>
              <a:rPr lang="en-US" dirty="0">
                <a:latin typeface="Berlin Sans FB" pitchFamily="34" charset="0"/>
              </a:rPr>
              <a:t>R</a:t>
            </a:r>
            <a:r>
              <a:rPr lang="en-US" dirty="0" smtClean="0">
                <a:latin typeface="Berlin Sans FB" pitchFamily="34" charset="0"/>
              </a:rPr>
              <a:t>ussia is Moscow</a:t>
            </a:r>
          </a:p>
          <a:p>
            <a:pPr>
              <a:buNone/>
            </a:pPr>
            <a:r>
              <a:rPr lang="en-US" dirty="0" smtClean="0">
                <a:latin typeface="Berlin Sans FB" pitchFamily="34" charset="0"/>
              </a:rPr>
              <a:t>The current president is  </a:t>
            </a:r>
          </a:p>
          <a:p>
            <a:pPr>
              <a:buNone/>
            </a:pPr>
            <a:r>
              <a:rPr lang="en-US" dirty="0" smtClean="0">
                <a:latin typeface="Berlin Sans FB" pitchFamily="34" charset="0"/>
              </a:rPr>
              <a:t>Vladimir Putin </a:t>
            </a:r>
          </a:p>
          <a:p>
            <a:pPr>
              <a:buNone/>
            </a:pPr>
            <a:endParaRPr lang="en-US" dirty="0">
              <a:latin typeface="Berlin Sans FB" pitchFamily="34" charset="0"/>
            </a:endParaRPr>
          </a:p>
          <a:p>
            <a:pPr>
              <a:buNone/>
            </a:pPr>
            <a:r>
              <a:rPr lang="en-US" dirty="0" smtClean="0">
                <a:latin typeface="Berlin Sans FB" pitchFamily="34" charset="0"/>
              </a:rPr>
              <a:t>			</a:t>
            </a:r>
          </a:p>
          <a:p>
            <a:pPr>
              <a:buNone/>
            </a:pPr>
            <a:endParaRPr lang="en-US" dirty="0">
              <a:latin typeface="Berlin Sans FB" pitchFamily="34" charset="0"/>
            </a:endParaRPr>
          </a:p>
          <a:p>
            <a:pPr>
              <a:buNone/>
            </a:pPr>
            <a:r>
              <a:rPr lang="en-US" dirty="0" smtClean="0">
                <a:latin typeface="Berlin Sans FB" pitchFamily="34" charset="0"/>
              </a:rPr>
              <a:t>Russia has 6,592,812 sq mi</a:t>
            </a:r>
          </a:p>
          <a:p>
            <a:pPr>
              <a:buNone/>
            </a:pPr>
            <a:r>
              <a:rPr lang="en-US" dirty="0" smtClean="0">
                <a:latin typeface="Berlin Sans FB" pitchFamily="34" charset="0"/>
              </a:rPr>
              <a:t>Population of  139,390,205 </a:t>
            </a:r>
          </a:p>
          <a:p>
            <a:pPr>
              <a:buNone/>
            </a:pPr>
            <a:r>
              <a:rPr lang="en-US" dirty="0">
                <a:latin typeface="Berlin Sans FB" pitchFamily="34" charset="0"/>
              </a:rPr>
              <a:t>	</a:t>
            </a:r>
            <a:r>
              <a:rPr lang="en-US" dirty="0" smtClean="0">
                <a:latin typeface="Berlin Sans FB" pitchFamily="34" charset="0"/>
              </a:rPr>
              <a:t>			</a:t>
            </a:r>
            <a:endParaRPr lang="en-US" dirty="0">
              <a:latin typeface="Berlin Sans FB" pitchFamily="34" charset="0"/>
            </a:endParaRPr>
          </a:p>
        </p:txBody>
      </p:sp>
      <p:pic>
        <p:nvPicPr>
          <p:cNvPr id="6" name="Picture 5" descr="200px-Sant_Vasily_cathedral_in_Mosc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838200"/>
            <a:ext cx="2286000" cy="3051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 descr="putin_1211159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0" y="2667000"/>
            <a:ext cx="2554603" cy="1593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russia-luxury-eyewea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0600" y="4572000"/>
            <a:ext cx="2754416" cy="1590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Berlin Sans FB" pitchFamily="34" charset="0"/>
              </a:rPr>
              <a:t>E</a:t>
            </a:r>
            <a:r>
              <a:rPr lang="en-US" dirty="0" smtClean="0">
                <a:latin typeface="Berlin Sans FB" pitchFamily="34" charset="0"/>
              </a:rPr>
              <a:t>conomy</a:t>
            </a:r>
            <a:endParaRPr lang="en-US" dirty="0">
              <a:latin typeface="Berlin Sans FB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>
              <a:latin typeface="Berlin Sans FB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27</Words>
  <Application>Microsoft Office PowerPoint</Application>
  <PresentationFormat>On-screen Show (4:3)</PresentationFormat>
  <Paragraphs>21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Russia</vt:lpstr>
      <vt:lpstr>Russia </vt:lpstr>
      <vt:lpstr>Economy</vt:lpstr>
      <vt:lpstr>Slide 4</vt:lpstr>
      <vt:lpstr>Slide 5</vt:lpstr>
      <vt:lpstr>Slide 6</vt:lpstr>
      <vt:lpstr>Slide 7</vt:lpstr>
      <vt:lpstr>Slide 8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</dc:title>
  <dc:creator>FBJ047</dc:creator>
  <cp:lastModifiedBy>FBJ047</cp:lastModifiedBy>
  <cp:revision>8</cp:revision>
  <dcterms:created xsi:type="dcterms:W3CDTF">2012-06-07T14:23:01Z</dcterms:created>
  <dcterms:modified xsi:type="dcterms:W3CDTF">2012-06-07T14:57:29Z</dcterms:modified>
</cp:coreProperties>
</file>